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360" r:id="rId3"/>
    <p:sldId id="361" r:id="rId4"/>
    <p:sldId id="362" r:id="rId5"/>
    <p:sldId id="363" r:id="rId6"/>
    <p:sldId id="365" r:id="rId7"/>
    <p:sldId id="364" r:id="rId8"/>
    <p:sldId id="366" r:id="rId9"/>
    <p:sldId id="367" r:id="rId10"/>
    <p:sldId id="368" r:id="rId11"/>
    <p:sldId id="369" r:id="rId12"/>
    <p:sldId id="370" r:id="rId13"/>
    <p:sldId id="41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710703"/>
            <a:ext cx="3997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Lifeguards don’t have to be experienced at drowning.  They need to be strong swimmers.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254963"/>
            <a:ext cx="755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You will receive power when the Holy Spirit comes on you; and you will be my witnesses in Jerusalem and in all Judea and Samaria, and to the ends of the earth</a:t>
            </a:r>
            <a:r>
              <a:rPr lang="en-US" sz="2200" dirty="0" smtClean="0"/>
              <a:t>.  Acts 1:8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0741" y="1710703"/>
            <a:ext cx="4531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must be born -  physically </a:t>
            </a:r>
          </a:p>
          <a:p>
            <a:r>
              <a:rPr lang="en-US" sz="2200" dirty="0" smtClean="0"/>
              <a:t>You must be born again -  spiritually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Entrance to the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0741" y="1710703"/>
            <a:ext cx="4531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Describe your spiritual birth.  How would you describe your relationship with Jesus?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Entrance to the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7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769" y="2993841"/>
            <a:ext cx="181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4370819" y="1539411"/>
            <a:ext cx="3031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2800" b="1" dirty="0" smtClean="0">
                <a:latin typeface="12 Avenir 45 Book   03173"/>
              </a:rPr>
              <a:t>Lifeguard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When a person is drowning, what should you do?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190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Mission Lifeguard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9094" y="1700773"/>
            <a:ext cx="51772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Saving a drowning person</a:t>
            </a:r>
          </a:p>
          <a:p>
            <a:r>
              <a:rPr lang="en-US" sz="2800" dirty="0" smtClean="0">
                <a:latin typeface="12 Avenir 95 Black   09173"/>
              </a:rPr>
              <a:t>isn’t based on the worthiness</a:t>
            </a:r>
          </a:p>
          <a:p>
            <a:r>
              <a:rPr lang="en-US" sz="2800" dirty="0" smtClean="0">
                <a:latin typeface="12 Avenir 95 Black   09173"/>
              </a:rPr>
              <a:t>of that person.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1126" y="2222152"/>
            <a:ext cx="5617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God saves us, not because of</a:t>
            </a:r>
          </a:p>
          <a:p>
            <a:r>
              <a:rPr lang="en-US" sz="2800" dirty="0" smtClean="0">
                <a:latin typeface="12 Avenir 95 Black   09173"/>
              </a:rPr>
              <a:t>the good things we did, but </a:t>
            </a:r>
          </a:p>
          <a:p>
            <a:r>
              <a:rPr lang="en-US" sz="2800" dirty="0" smtClean="0">
                <a:latin typeface="12 Avenir 95 Black   09173"/>
              </a:rPr>
              <a:t>because of his mercy and grace.</a:t>
            </a:r>
          </a:p>
          <a:p>
            <a:r>
              <a:rPr lang="en-US" sz="2800" dirty="0" smtClean="0"/>
              <a:t>See Titus 3:3-7</a:t>
            </a:r>
            <a:endParaRPr lang="en-US" sz="2800" dirty="0" smtClean="0">
              <a:latin typeface="12 Avenir 95 Black   09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1126" y="2222152"/>
            <a:ext cx="5686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Grace saves.  He also empowers</a:t>
            </a:r>
          </a:p>
          <a:p>
            <a:r>
              <a:rPr lang="en-US" sz="2800" dirty="0" smtClean="0">
                <a:latin typeface="12 Avenir 95 Black   09173"/>
              </a:rPr>
              <a:t>those saved to save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Giving them a voice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5503" y="159781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Tips on involving the lost and missing in the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710703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ministry positions do you think a new returnee can have?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Job Descriptions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99" y="1255019"/>
            <a:ext cx="127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7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47622" y="621557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From Swimmer to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710703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Compare your ideas with Jesus’ job description: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Job Descriptions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561" y="3075146"/>
            <a:ext cx="755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Matthew 10:8	Matthew 10:9	Matthew 10:17-18</a:t>
            </a:r>
          </a:p>
          <a:p>
            <a:r>
              <a:rPr lang="en-US" sz="2200" dirty="0" smtClean="0"/>
              <a:t>Matthew 10:22	Matthew 10:28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286</Words>
  <Application>Microsoft Macintosh PowerPoint</Application>
  <PresentationFormat>On-screen Show (16:9)</PresentationFormat>
  <Paragraphs>59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2012-01-17T21:37:47Z</dcterms:created>
  <dcterms:modified xsi:type="dcterms:W3CDTF">2012-01-17T21:39:58Z</dcterms:modified>
</cp:coreProperties>
</file>