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331" r:id="rId3"/>
    <p:sldId id="332" r:id="rId4"/>
    <p:sldId id="333" r:id="rId5"/>
    <p:sldId id="334" r:id="rId6"/>
    <p:sldId id="336" r:id="rId7"/>
    <p:sldId id="335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414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3217"/>
    <a:srgbClr val="D82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599" autoAdjust="0"/>
  </p:normalViewPr>
  <p:slideViewPr>
    <p:cSldViewPr snapToGrid="0" snapToObjects="1">
      <p:cViewPr varScale="1">
        <p:scale>
          <a:sx n="132" d="100"/>
          <a:sy n="132" d="100"/>
        </p:scale>
        <p:origin x="-104" y="-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7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076B9-E31C-2242-94A4-8372C569DDF3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E0164-C230-ED43-83EB-E9B130E75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82317"/>
                </a:solidFill>
              </a:rPr>
              <a:t>P</a:t>
            </a:r>
            <a:r>
              <a:rPr lang="en-US" sz="2200" dirty="0" smtClean="0"/>
              <a:t>RAYER – Read the following passages aloud.  What do they say about prayer?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“P’s” of LIFEGUARDS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561" y="3075146"/>
            <a:ext cx="755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John 14:16		John 14:23		John 17:21		Hebrews 1:1-2</a:t>
            </a:r>
          </a:p>
          <a:p>
            <a:r>
              <a:rPr lang="en-US" sz="2200" dirty="0" smtClean="0"/>
              <a:t>Romans 8:26	1 John 2:1-2	Hebrews 4:14-15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82317"/>
                </a:solidFill>
              </a:rPr>
              <a:t>P</a:t>
            </a:r>
            <a:r>
              <a:rPr lang="en-US" sz="2200" dirty="0" smtClean="0"/>
              <a:t>ERCEPTION – This includes being sensitive to impressions</a:t>
            </a:r>
          </a:p>
          <a:p>
            <a:r>
              <a:rPr lang="en-US" sz="2200" dirty="0" smtClean="0"/>
              <a:t>and message from God throughout the process.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“P’s” of LIFEGUARDS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82317"/>
                </a:solidFill>
              </a:rPr>
              <a:t>P</a:t>
            </a:r>
            <a:r>
              <a:rPr lang="en-US" sz="2200" dirty="0" smtClean="0"/>
              <a:t>ERCEPTION – How did Jesus relate to people from different backgrounds?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“P’s” of LIFEGUARDS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561" y="3075146"/>
            <a:ext cx="755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Mark 5:1-20	John 3:1-21		Luke 19:1-10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82317"/>
                </a:solidFill>
              </a:rPr>
              <a:t>P</a:t>
            </a:r>
            <a:r>
              <a:rPr lang="en-US" sz="2200" dirty="0" smtClean="0"/>
              <a:t>ERSISTENCE – Take the initiative </a:t>
            </a:r>
          </a:p>
          <a:p>
            <a:r>
              <a:rPr lang="en-US" sz="2200" dirty="0" smtClean="0"/>
              <a:t>and persist in getting the contact</a:t>
            </a:r>
          </a:p>
          <a:p>
            <a:r>
              <a:rPr lang="en-US" sz="2200" dirty="0" smtClean="0"/>
              <a:t>information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“P’s” of LIFEGUARDS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82317"/>
                </a:solidFill>
              </a:rPr>
              <a:t>P</a:t>
            </a:r>
            <a:r>
              <a:rPr lang="en-US" sz="2200" dirty="0" smtClean="0"/>
              <a:t>ERSISTENCE</a:t>
            </a:r>
          </a:p>
          <a:p>
            <a:endParaRPr lang="en-US" sz="2200" dirty="0" smtClean="0"/>
          </a:p>
          <a:p>
            <a:r>
              <a:rPr lang="en-US" sz="2200" dirty="0" smtClean="0"/>
              <a:t>How can you gather information about a missing person?</a:t>
            </a:r>
          </a:p>
          <a:p>
            <a:endParaRPr lang="en-US" sz="2200" dirty="0" smtClean="0"/>
          </a:p>
          <a:p>
            <a:r>
              <a:rPr lang="en-US" sz="2200" dirty="0" smtClean="0"/>
              <a:t>What should you do if that person doesn’t want to talk?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“P’s” of LIFEGUARDS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82317"/>
                </a:solidFill>
              </a:rPr>
              <a:t>P</a:t>
            </a:r>
            <a:r>
              <a:rPr lang="en-US" sz="2200" dirty="0" smtClean="0"/>
              <a:t>RAISE – The common denominator with those who were lost in the Bible is a celebration!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“P’s” of LIFEGUARDS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“P’s” of LIFEGUARDS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9908" y="1730842"/>
            <a:ext cx="6842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82317"/>
                </a:solidFill>
              </a:rPr>
              <a:t>							P</a:t>
            </a:r>
            <a:r>
              <a:rPr lang="en-US" sz="2200" dirty="0" smtClean="0"/>
              <a:t>RAISE 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“We had to celebrate…He was lost, but now he is found!”</a:t>
            </a:r>
          </a:p>
          <a:p>
            <a:r>
              <a:rPr lang="en-US" sz="2200" dirty="0" smtClean="0"/>
              <a:t>								Luke 15:32 NLT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ave yourself_wide_t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27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4881618" y="2993841"/>
            <a:ext cx="1815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24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 rot="21114149">
            <a:off x="3851438" y="1754854"/>
            <a:ext cx="407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12 Avenir 45 Book   03173"/>
              </a:rPr>
              <a:t>Making Rescue a Reality</a:t>
            </a:r>
            <a:endParaRPr lang="en-US" sz="28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2941" y="1941829"/>
            <a:ext cx="4469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How do you actually </a:t>
            </a:r>
          </a:p>
          <a:p>
            <a:r>
              <a:rPr lang="en-US" sz="2800" dirty="0" smtClean="0">
                <a:latin typeface="12 Avenir 95 Black   09173"/>
              </a:rPr>
              <a:t>rescue someone?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686094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954" y="1597819"/>
            <a:ext cx="4455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 the Old Testament, the community</a:t>
            </a:r>
          </a:p>
          <a:p>
            <a:r>
              <a:rPr lang="en-US" sz="2200" dirty="0" smtClean="0"/>
              <a:t>mattered before the individual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2954" y="2519660"/>
            <a:ext cx="50194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Read 1 Kings 16:25-26  What was the </a:t>
            </a:r>
          </a:p>
          <a:p>
            <a:r>
              <a:rPr lang="en-US" sz="2200" dirty="0" smtClean="0"/>
              <a:t>connection between the individual and </a:t>
            </a:r>
          </a:p>
          <a:p>
            <a:r>
              <a:rPr lang="en-US" sz="2200" dirty="0" smtClean="0"/>
              <a:t>the community?  Who was responsible for</a:t>
            </a:r>
          </a:p>
          <a:p>
            <a:r>
              <a:rPr lang="en-US" sz="2200" dirty="0" smtClean="0"/>
              <a:t>the spiritual lives?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6422" y="502180"/>
            <a:ext cx="462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Community vs. Individuals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954" y="1597819"/>
            <a:ext cx="4882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What does the New Testament say about </a:t>
            </a:r>
          </a:p>
          <a:p>
            <a:r>
              <a:rPr lang="en-US" sz="2200" dirty="0" smtClean="0"/>
              <a:t>the responsibility of the community?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62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Community vs. Individuals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9547" y="2305128"/>
            <a:ext cx="395997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The Lost Sheep  	Luke 15:1-7</a:t>
            </a:r>
          </a:p>
          <a:p>
            <a:r>
              <a:rPr lang="en-US" sz="2200" dirty="0" smtClean="0"/>
              <a:t>The Lost Coin  		Luke 15:8-10</a:t>
            </a:r>
          </a:p>
          <a:p>
            <a:r>
              <a:rPr lang="en-US" sz="2200" dirty="0" smtClean="0"/>
              <a:t>The Lost Son	       Luke 15:8-10</a:t>
            </a:r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695650" y="502180"/>
            <a:ext cx="476255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Read these scriptures What happened when</a:t>
            </a:r>
          </a:p>
          <a:p>
            <a:r>
              <a:rPr lang="en-US" sz="2800" dirty="0" smtClean="0">
                <a:latin typeface="12 Avenir 95 Black   09173"/>
              </a:rPr>
              <a:t>the lost were found?   </a:t>
            </a:r>
          </a:p>
          <a:p>
            <a:endParaRPr lang="en-US" sz="2800" dirty="0" smtClean="0">
              <a:latin typeface="12 Avenir 95 Black   09173"/>
            </a:endParaRPr>
          </a:p>
          <a:p>
            <a:r>
              <a:rPr lang="en-US" sz="2800" dirty="0" smtClean="0">
                <a:latin typeface="12 Avenir 95 Black   09173"/>
              </a:rPr>
              <a:t> </a:t>
            </a:r>
          </a:p>
          <a:p>
            <a:r>
              <a:rPr lang="en-US" sz="2800" dirty="0" smtClean="0">
                <a:latin typeface="12 Avenir 95 Black   09173"/>
              </a:rPr>
              <a:t/>
            </a:r>
            <a:br>
              <a:rPr lang="en-US" sz="2800" dirty="0" smtClean="0">
                <a:latin typeface="12 Avenir 95 Black   09173"/>
              </a:rPr>
            </a:br>
            <a:endParaRPr lang="en-US" sz="2800" dirty="0" smtClean="0">
              <a:latin typeface="12 Avenir 95 Black   09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2941" y="1941829"/>
            <a:ext cx="4469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Remember, Paul wrote to the church as a group, not as individuals.  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686094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82317"/>
                </a:solidFill>
              </a:rPr>
              <a:t>P</a:t>
            </a:r>
            <a:r>
              <a:rPr lang="en-US" sz="2200" dirty="0" smtClean="0"/>
              <a:t>RAYER</a:t>
            </a:r>
          </a:p>
          <a:p>
            <a:r>
              <a:rPr lang="en-US" sz="3200" dirty="0" smtClean="0">
                <a:solidFill>
                  <a:srgbClr val="D82317"/>
                </a:solidFill>
              </a:rPr>
              <a:t>P</a:t>
            </a:r>
            <a:r>
              <a:rPr lang="en-US" sz="2200" dirty="0" smtClean="0"/>
              <a:t>ERCEPTION</a:t>
            </a:r>
          </a:p>
          <a:p>
            <a:r>
              <a:rPr lang="en-US" sz="3200" dirty="0" smtClean="0">
                <a:solidFill>
                  <a:srgbClr val="D82317"/>
                </a:solidFill>
              </a:rPr>
              <a:t>P</a:t>
            </a:r>
            <a:r>
              <a:rPr lang="en-US" sz="2200" dirty="0" smtClean="0"/>
              <a:t>ERSISTENCE </a:t>
            </a:r>
          </a:p>
          <a:p>
            <a:r>
              <a:rPr lang="en-US" sz="3200" dirty="0" smtClean="0">
                <a:solidFill>
                  <a:srgbClr val="D82317"/>
                </a:solidFill>
              </a:rPr>
              <a:t>P</a:t>
            </a:r>
            <a:r>
              <a:rPr lang="en-US" sz="2200" dirty="0" smtClean="0"/>
              <a:t>RAISE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“P’s” of LIFEGUARDS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799" y="1255019"/>
            <a:ext cx="127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5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114149">
            <a:off x="686091" y="621557"/>
            <a:ext cx="173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Making Rescue a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 Reality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503" y="1597819"/>
            <a:ext cx="39971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82317"/>
                </a:solidFill>
              </a:rPr>
              <a:t>P</a:t>
            </a:r>
            <a:r>
              <a:rPr lang="en-US" sz="2200" dirty="0" smtClean="0"/>
              <a:t>RAYER – God actually is in continuous prayer.  The </a:t>
            </a:r>
          </a:p>
          <a:p>
            <a:r>
              <a:rPr lang="en-US" sz="2200" dirty="0" smtClean="0"/>
              <a:t>Trinity is in continuous conversation about us.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5503" y="49968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“P’s” of LIFEGUARDS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504</Words>
  <Application>Microsoft Macintosh PowerPoint</Application>
  <PresentationFormat>On-screen Show (16:9)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New Hope Adventist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Rajkumar Dixit</dc:creator>
  <cp:lastModifiedBy>Manny Cruz</cp:lastModifiedBy>
  <cp:revision>35</cp:revision>
  <dcterms:created xsi:type="dcterms:W3CDTF">2012-01-17T21:29:02Z</dcterms:created>
  <dcterms:modified xsi:type="dcterms:W3CDTF">2012-01-17T21:31:44Z</dcterms:modified>
</cp:coreProperties>
</file>