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59" r:id="rId2"/>
    <p:sldId id="260" r:id="rId3"/>
    <p:sldId id="411" r:id="rId4"/>
    <p:sldId id="258" r:id="rId5"/>
    <p:sldId id="266" r:id="rId6"/>
    <p:sldId id="267" r:id="rId7"/>
    <p:sldId id="278" r:id="rId8"/>
    <p:sldId id="280" r:id="rId9"/>
    <p:sldId id="279" r:id="rId10"/>
    <p:sldId id="413" r:id="rId11"/>
    <p:sldId id="281" r:id="rId12"/>
    <p:sldId id="282" r:id="rId13"/>
    <p:sldId id="25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414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C3217"/>
    <a:srgbClr val="D823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02" autoAdjust="0"/>
    <p:restoredTop sz="94599" autoAdjust="0"/>
  </p:normalViewPr>
  <p:slideViewPr>
    <p:cSldViewPr snapToGrid="0" snapToObjects="1">
      <p:cViewPr varScale="1">
        <p:scale>
          <a:sx n="132" d="100"/>
          <a:sy n="132" d="100"/>
        </p:scale>
        <p:origin x="-104" y="-2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279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076B9-E31C-2242-94A4-8372C569DDF3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E0164-C230-ED43-83EB-E9B130E75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ve yourself_wide_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PDF-0228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0"/>
            <a:ext cx="4009193" cy="1741299"/>
          </a:xfrm>
          <a:prstGeom prst="rect">
            <a:avLst/>
          </a:prstGeom>
        </p:spPr>
      </p:pic>
      <p:pic>
        <p:nvPicPr>
          <p:cNvPr id="4" name="Picture 3" descr="ML DIAGRAM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552" y="1216553"/>
            <a:ext cx="4220256" cy="3926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7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654027" y="621557"/>
            <a:ext cx="1800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Announcing </a:t>
            </a:r>
          </a:p>
          <a:p>
            <a:r>
              <a:rPr lang="en-US" sz="1600" b="1" dirty="0" smtClean="0">
                <a:latin typeface="12 Avenir 45 Book   03173"/>
              </a:rPr>
              <a:t>Mission 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1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478" y="578423"/>
            <a:ext cx="3342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Starting a Solution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2518" y="1796690"/>
            <a:ext cx="27684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D82317"/>
                </a:solidFill>
              </a:rPr>
              <a:t>Start keeping a record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22518" y="1147810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40601" y="2227577"/>
            <a:ext cx="44306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What are some ways you can keep 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rack of who is attending and missing </a:t>
            </a:r>
          </a:p>
          <a:p>
            <a:r>
              <a:rPr lang="en-US" sz="2200" dirty="0"/>
              <a:t>f</a:t>
            </a:r>
            <a:r>
              <a:rPr lang="en-US" sz="2200" dirty="0" smtClean="0"/>
              <a:t>rom your ministry? 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7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654027" y="621557"/>
            <a:ext cx="1800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Announcing </a:t>
            </a:r>
          </a:p>
          <a:p>
            <a:r>
              <a:rPr lang="en-US" sz="1600" b="1" dirty="0" smtClean="0">
                <a:latin typeface="12 Avenir 45 Book   03173"/>
              </a:rPr>
              <a:t>Mission 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1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478" y="578423"/>
            <a:ext cx="2497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How it 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2167" y="1700782"/>
            <a:ext cx="39902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D82317"/>
                </a:solidFill>
              </a:rPr>
              <a:t>Basic Units for Mission Lifeguard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383851" y="1149398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40601" y="2227577"/>
            <a:ext cx="13567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Spotters</a:t>
            </a:r>
          </a:p>
          <a:p>
            <a:r>
              <a:rPr lang="en-US" sz="2200" dirty="0" smtClean="0"/>
              <a:t>Lifeguards</a:t>
            </a:r>
          </a:p>
          <a:p>
            <a:r>
              <a:rPr lang="en-US" sz="2200" dirty="0" smtClean="0"/>
              <a:t>Resources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Process 4"/>
          <p:cNvSpPr/>
          <p:nvPr/>
        </p:nvSpPr>
        <p:spPr>
          <a:xfrm>
            <a:off x="4139259" y="544463"/>
            <a:ext cx="3858919" cy="612648"/>
          </a:xfrm>
          <a:prstGeom prst="flowChartProcess">
            <a:avLst/>
          </a:prstGeom>
          <a:solidFill>
            <a:srgbClr val="3C3217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D82317"/>
                </a:solidFill>
                <a:latin typeface="12 Avenir 95 Black   09173"/>
              </a:rPr>
              <a:t>SPOTTERS</a:t>
            </a:r>
            <a:endParaRPr lang="en-US" sz="3600" dirty="0">
              <a:solidFill>
                <a:srgbClr val="D82317"/>
              </a:solidFill>
              <a:latin typeface="12 Avenir 95 Black   0917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259" y="1597819"/>
            <a:ext cx="4158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SPOTTER is on the lookout for any youth or young adult who might be drowning or missing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9259" y="2545318"/>
            <a:ext cx="345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SPOTTER can be virtually any 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0554" y="3067050"/>
            <a:ext cx="414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SPOTTER should be good at record keeping and follow-up </a:t>
            </a:r>
            <a:endParaRPr lang="en-US" dirty="0"/>
          </a:p>
        </p:txBody>
      </p:sp>
      <p:pic>
        <p:nvPicPr>
          <p:cNvPr id="9" name="Picture 8" descr="illustration [Converted]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464" y="1595849"/>
            <a:ext cx="1471202" cy="147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Process 4"/>
          <p:cNvSpPr/>
          <p:nvPr/>
        </p:nvSpPr>
        <p:spPr>
          <a:xfrm>
            <a:off x="4139259" y="544463"/>
            <a:ext cx="3858919" cy="612648"/>
          </a:xfrm>
          <a:prstGeom prst="flowChartProcess">
            <a:avLst/>
          </a:prstGeom>
          <a:solidFill>
            <a:srgbClr val="3C3217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D82317"/>
                </a:solidFill>
                <a:latin typeface="12 Avenir 95 Black   09173"/>
              </a:rPr>
              <a:t>SPOTTERS</a:t>
            </a:r>
            <a:endParaRPr lang="en-US" sz="3600" dirty="0">
              <a:solidFill>
                <a:srgbClr val="D82317"/>
              </a:solidFill>
              <a:latin typeface="12 Avenir 95 Black   0917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259" y="1597819"/>
            <a:ext cx="4045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other characteristics do you think a </a:t>
            </a:r>
            <a:br>
              <a:rPr lang="en-US" dirty="0" smtClean="0"/>
            </a:br>
            <a:r>
              <a:rPr lang="en-US" dirty="0" smtClean="0"/>
              <a:t>SPOTTER should have?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9259" y="2394806"/>
            <a:ext cx="3857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you identify who may make a good </a:t>
            </a:r>
          </a:p>
          <a:p>
            <a:r>
              <a:rPr lang="en-US" dirty="0" smtClean="0"/>
              <a:t>SPOTTER in your ministry?  </a:t>
            </a:r>
            <a:endParaRPr lang="en-US" dirty="0"/>
          </a:p>
        </p:txBody>
      </p:sp>
      <p:pic>
        <p:nvPicPr>
          <p:cNvPr id="8" name="Picture 7" descr="illustration [Converted]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464" y="1595849"/>
            <a:ext cx="1471202" cy="147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Process 4"/>
          <p:cNvSpPr/>
          <p:nvPr/>
        </p:nvSpPr>
        <p:spPr>
          <a:xfrm>
            <a:off x="3650075" y="338667"/>
            <a:ext cx="4348104" cy="1100666"/>
          </a:xfrm>
          <a:prstGeom prst="flowChartProcess">
            <a:avLst/>
          </a:prstGeom>
          <a:solidFill>
            <a:srgbClr val="3C3217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D82317"/>
                </a:solidFill>
                <a:latin typeface="12 Avenir 95 Black   09173"/>
              </a:rPr>
              <a:t>MISSION LIFEGUARDS</a:t>
            </a:r>
            <a:endParaRPr lang="en-US" sz="3600" dirty="0">
              <a:solidFill>
                <a:srgbClr val="D82317"/>
              </a:solidFill>
              <a:latin typeface="12 Avenir 95 Black   0917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259" y="1597819"/>
            <a:ext cx="4045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LIFEGUARD connects with those who</a:t>
            </a:r>
          </a:p>
          <a:p>
            <a:r>
              <a:rPr lang="en-US" dirty="0" smtClean="0"/>
              <a:t>are drowning or missing from church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9259" y="2375992"/>
            <a:ext cx="3348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LIFEGUARD should have good </a:t>
            </a:r>
          </a:p>
          <a:p>
            <a:r>
              <a:rPr lang="en-US" dirty="0" smtClean="0"/>
              <a:t>communication skills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39259" y="3255261"/>
            <a:ext cx="367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LIFEGUARD can be virtually any age  </a:t>
            </a:r>
            <a:endParaRPr lang="en-US" dirty="0"/>
          </a:p>
        </p:txBody>
      </p:sp>
      <p:pic>
        <p:nvPicPr>
          <p:cNvPr id="10" name="Picture 9" descr="illustration [Converted]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466" y="1654333"/>
            <a:ext cx="1443318" cy="144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Process 4"/>
          <p:cNvSpPr/>
          <p:nvPr/>
        </p:nvSpPr>
        <p:spPr>
          <a:xfrm>
            <a:off x="4139259" y="544463"/>
            <a:ext cx="3858919" cy="612648"/>
          </a:xfrm>
          <a:prstGeom prst="flowChartProcess">
            <a:avLst/>
          </a:prstGeom>
          <a:solidFill>
            <a:srgbClr val="3C3217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D82317"/>
                </a:solidFill>
                <a:latin typeface="12 Avenir 95 Black   09173"/>
              </a:rPr>
              <a:t>RESOURCES</a:t>
            </a:r>
            <a:endParaRPr lang="en-US" sz="3600" dirty="0">
              <a:solidFill>
                <a:srgbClr val="D82317"/>
              </a:solidFill>
              <a:latin typeface="12 Avenir 95 Black   0917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259" y="1597819"/>
            <a:ext cx="432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most important RESOURCES are people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9259" y="2272515"/>
            <a:ext cx="4688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Cooperating and coordinating ministry among </a:t>
            </a:r>
          </a:p>
          <a:p>
            <a:r>
              <a:rPr lang="en-US" dirty="0" smtClean="0"/>
              <a:t>church increases the resources for your mission  </a:t>
            </a:r>
            <a:endParaRPr lang="en-US" dirty="0"/>
          </a:p>
        </p:txBody>
      </p:sp>
      <p:pic>
        <p:nvPicPr>
          <p:cNvPr id="9" name="Picture 8" descr="illustration [Converted]-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916" y="1522599"/>
            <a:ext cx="1499833" cy="1499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654027" y="621557"/>
            <a:ext cx="1800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Announcing </a:t>
            </a:r>
          </a:p>
          <a:p>
            <a:r>
              <a:rPr lang="en-US" sz="1600" b="1" dirty="0" smtClean="0">
                <a:latin typeface="12 Avenir 45 Book   03173"/>
              </a:rPr>
              <a:t>Mission 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1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478" y="578423"/>
            <a:ext cx="3049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What you can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9202" y="1700782"/>
            <a:ext cx="6463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D82317"/>
                </a:solidFill>
              </a:rPr>
              <a:t>CPR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383851" y="1149398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40601" y="2227577"/>
            <a:ext cx="1134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Connect</a:t>
            </a:r>
          </a:p>
          <a:p>
            <a:r>
              <a:rPr lang="en-US" sz="2200" dirty="0" smtClean="0"/>
              <a:t>Praise </a:t>
            </a:r>
          </a:p>
          <a:p>
            <a:r>
              <a:rPr lang="en-US" sz="2200" dirty="0" smtClean="0"/>
              <a:t>Release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654027" y="621557"/>
            <a:ext cx="1800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Announcing </a:t>
            </a:r>
          </a:p>
          <a:p>
            <a:r>
              <a:rPr lang="en-US" sz="1600" b="1" dirty="0" smtClean="0">
                <a:latin typeface="12 Avenir 45 Book   03173"/>
              </a:rPr>
              <a:t>Mission 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1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1723" y="497664"/>
            <a:ext cx="283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12 Avenir 95 Black   09173"/>
              </a:rPr>
              <a:t>“C” is for Connect</a:t>
            </a:r>
            <a:endParaRPr lang="en-US" sz="2200" b="1" dirty="0" smtClean="0">
              <a:solidFill>
                <a:srgbClr val="D82317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383851" y="1149398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71723" y="1330226"/>
            <a:ext cx="419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 with Jesus yourself so your relationship with God is vibrant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71723" y="2115056"/>
            <a:ext cx="419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 with the Missing/Forgotten youth and young adults in church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1723" y="2914650"/>
            <a:ext cx="4198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 with your conference union, and division youth directors for resources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654027" y="621557"/>
            <a:ext cx="1800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Announcing </a:t>
            </a:r>
          </a:p>
          <a:p>
            <a:r>
              <a:rPr lang="en-US" sz="1600" b="1" dirty="0" smtClean="0">
                <a:latin typeface="12 Avenir 45 Book   03173"/>
              </a:rPr>
              <a:t>Mission 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1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1723" y="497664"/>
            <a:ext cx="283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12 Avenir 95 Black   09173"/>
              </a:rPr>
              <a:t>“</a:t>
            </a:r>
            <a:r>
              <a:rPr lang="en-US" sz="2400" dirty="0">
                <a:latin typeface="12 Avenir 95 Black   09173"/>
              </a:rPr>
              <a:t>P</a:t>
            </a:r>
            <a:r>
              <a:rPr lang="en-US" sz="2400" dirty="0" smtClean="0">
                <a:latin typeface="12 Avenir 95 Black   09173"/>
              </a:rPr>
              <a:t>” is for Praise</a:t>
            </a:r>
            <a:endParaRPr lang="en-US" sz="2200" b="1" dirty="0" smtClean="0">
              <a:solidFill>
                <a:srgbClr val="D82317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383851" y="1149398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71723" y="1330226"/>
            <a:ext cx="419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Praise God and celebrate when a young person is saved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71723" y="2212454"/>
            <a:ext cx="4198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Praise God and celebrate when a missing young person returns and begin their praise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1723" y="3302000"/>
            <a:ext cx="419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Praise and celebrate with the returned young person at church continuously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2148" y="1597819"/>
            <a:ext cx="2763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D82317"/>
                </a:solidFill>
                <a:latin typeface="Stencil"/>
              </a:rPr>
              <a:t>Question</a:t>
            </a:r>
            <a:r>
              <a:rPr lang="en-US" sz="4000" dirty="0" smtClean="0">
                <a:solidFill>
                  <a:srgbClr val="D82317"/>
                </a:solidFill>
              </a:rPr>
              <a:t>:  </a:t>
            </a:r>
            <a:endParaRPr lang="en-US" sz="4000" dirty="0">
              <a:solidFill>
                <a:srgbClr val="D8231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148" y="2305705"/>
            <a:ext cx="461903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12 Avenir 45 Book   03173"/>
              </a:rPr>
              <a:t>Why are so many young people drowning spiritually?</a:t>
            </a:r>
            <a:endParaRPr lang="en-US" sz="3600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654027" y="621557"/>
            <a:ext cx="1800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Announcing </a:t>
            </a:r>
          </a:p>
          <a:p>
            <a:r>
              <a:rPr lang="en-US" sz="1600" b="1" dirty="0" smtClean="0">
                <a:latin typeface="12 Avenir 45 Book   03173"/>
              </a:rPr>
              <a:t>Mission 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1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1723" y="497664"/>
            <a:ext cx="283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12 Avenir 95 Black   09173"/>
              </a:rPr>
              <a:t>“R” is for Release</a:t>
            </a:r>
            <a:endParaRPr lang="en-US" sz="2200" b="1" dirty="0" smtClean="0">
              <a:solidFill>
                <a:srgbClr val="D82317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383851" y="1149398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71723" y="1330226"/>
            <a:ext cx="419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Release the young person to take Jesus to others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71723" y="2054007"/>
            <a:ext cx="419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Release young people to serve and then return for worship and fellowship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1723" y="2839394"/>
            <a:ext cx="4198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Release young people so young church is a spawning ground rather than a holding tank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ve yourself_wide_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PDF-0228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134807" y="0"/>
            <a:ext cx="4009193" cy="1741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rocess 5"/>
          <p:cNvSpPr/>
          <p:nvPr/>
        </p:nvSpPr>
        <p:spPr>
          <a:xfrm>
            <a:off x="3913481" y="1597819"/>
            <a:ext cx="3858919" cy="612648"/>
          </a:xfrm>
          <a:prstGeom prst="flowChartProcess">
            <a:avLst/>
          </a:prstGeom>
          <a:solidFill>
            <a:srgbClr val="3C3217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12 Avenir 95 Black   09173"/>
              </a:rPr>
              <a:t>Read John 10:10</a:t>
            </a:r>
            <a:endParaRPr lang="en-US" sz="3600" dirty="0">
              <a:solidFill>
                <a:schemeClr val="tx1"/>
              </a:solidFill>
              <a:latin typeface="12 Avenir 95 Black   0917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4667" y="2334410"/>
            <a:ext cx="5096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12 Avenir 45 Book   03173"/>
              </a:rPr>
              <a:t>How should youth and young adults in the church live out their lives?  </a:t>
            </a:r>
            <a:endParaRPr lang="en-US" sz="3600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ave yourself_wide_t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11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4881694" y="2993841"/>
            <a:ext cx="18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Stencil"/>
              </a:rPr>
              <a:t>Chapter 1</a:t>
            </a:r>
            <a:endParaRPr lang="en-US" sz="24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 rot="21114149">
            <a:off x="4384546" y="1539411"/>
            <a:ext cx="3004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12 Avenir 45 Book   03173"/>
              </a:rPr>
              <a:t>Announcing </a:t>
            </a:r>
          </a:p>
          <a:p>
            <a:r>
              <a:rPr lang="en-US" sz="2800" b="1" dirty="0" smtClean="0">
                <a:latin typeface="12 Avenir 45 Book   03173"/>
              </a:rPr>
              <a:t>Mission Lifeguard</a:t>
            </a:r>
            <a:endParaRPr lang="en-US" sz="2800" b="1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654027" y="621557"/>
            <a:ext cx="1800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Announcing </a:t>
            </a:r>
          </a:p>
          <a:p>
            <a:r>
              <a:rPr lang="en-US" sz="1600" b="1" dirty="0" smtClean="0">
                <a:latin typeface="12 Avenir 45 Book   03173"/>
              </a:rPr>
              <a:t>Mission 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1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478" y="578423"/>
            <a:ext cx="36888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Describe the Culture </a:t>
            </a:r>
          </a:p>
          <a:p>
            <a:r>
              <a:rPr lang="en-US" sz="2800" dirty="0" smtClean="0">
                <a:latin typeface="12 Avenir 95 Black   09173"/>
              </a:rPr>
              <a:t>at Your Church?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3735" y="1796690"/>
            <a:ext cx="4340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Are young people swimming at their</a:t>
            </a:r>
          </a:p>
          <a:p>
            <a:r>
              <a:rPr lang="en-US" sz="2200" dirty="0" smtClean="0"/>
              <a:t>own risk?  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863735" y="2700338"/>
            <a:ext cx="4597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Do you know of young people who are </a:t>
            </a:r>
          </a:p>
          <a:p>
            <a:r>
              <a:rPr lang="en-US" sz="2200" dirty="0" smtClean="0"/>
              <a:t>drowning?</a:t>
            </a:r>
            <a:endParaRPr lang="en-US" sz="2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929481" y="1596231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654027" y="621557"/>
            <a:ext cx="1800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Announcing </a:t>
            </a:r>
          </a:p>
          <a:p>
            <a:r>
              <a:rPr lang="en-US" sz="1600" b="1" dirty="0" smtClean="0">
                <a:latin typeface="12 Avenir 45 Book   03173"/>
              </a:rPr>
              <a:t>Mission 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1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478" y="578423"/>
            <a:ext cx="36888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Describe the Culture </a:t>
            </a:r>
          </a:p>
          <a:p>
            <a:r>
              <a:rPr lang="en-US" sz="2800" dirty="0" smtClean="0">
                <a:latin typeface="12 Avenir 95 Black   09173"/>
              </a:rPr>
              <a:t>at Your Church?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2037" y="1796690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What’s the difference between a </a:t>
            </a:r>
          </a:p>
          <a:p>
            <a:r>
              <a:rPr lang="en-US" sz="2200" dirty="0" smtClean="0"/>
              <a:t>swimming pool and the ocean?  How </a:t>
            </a:r>
          </a:p>
          <a:p>
            <a:r>
              <a:rPr lang="en-US" sz="2200" dirty="0" smtClean="0"/>
              <a:t>are the risks different? </a:t>
            </a:r>
            <a:endParaRPr lang="en-US" sz="2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929481" y="1596231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4637" y="478347"/>
            <a:ext cx="7086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12 Avenir 95 Black   09173"/>
              </a:rPr>
              <a:t>“We are in a state of emergency for</a:t>
            </a:r>
            <a:r>
              <a:rPr lang="en-US" sz="3600" dirty="0">
                <a:latin typeface="12 Avenir 95 Black   09173"/>
              </a:rPr>
              <a:t> </a:t>
            </a:r>
            <a:r>
              <a:rPr lang="en-US" sz="3600" dirty="0" smtClean="0">
                <a:latin typeface="12 Avenir 95 Black   09173"/>
              </a:rPr>
              <a:t>youth and young adults in the Seventh-day Adventist Church.”</a:t>
            </a:r>
          </a:p>
          <a:p>
            <a:endParaRPr lang="en-US" sz="3600" dirty="0" smtClean="0">
              <a:latin typeface="12 Avenir 95 Black   09173"/>
            </a:endParaRPr>
          </a:p>
          <a:p>
            <a:r>
              <a:rPr lang="en-US" sz="3600" dirty="0" smtClean="0">
                <a:latin typeface="12 Avenir 95 Black   09173"/>
              </a:rPr>
              <a:t>								~James Black</a:t>
            </a:r>
          </a:p>
          <a:p>
            <a:r>
              <a:rPr lang="en-US" sz="3600" dirty="0" smtClean="0">
                <a:latin typeface="12 Avenir 95 Black   09173"/>
              </a:rPr>
              <a:t>								</a:t>
            </a:r>
            <a:r>
              <a:rPr lang="en-US" sz="2000" dirty="0" smtClean="0">
                <a:latin typeface="12 Avenir 95 Black   09173"/>
              </a:rPr>
              <a:t>Youth and Young Adult 						</a:t>
            </a:r>
            <a:r>
              <a:rPr lang="en-US" sz="2000" smtClean="0">
                <a:latin typeface="12 Avenir 95 Black   09173"/>
              </a:rPr>
              <a:t>		   Ministries </a:t>
            </a:r>
            <a:r>
              <a:rPr lang="en-US" sz="2000" dirty="0" smtClean="0">
                <a:latin typeface="12 Avenir 95 Black   09173"/>
              </a:rPr>
              <a:t>Director</a:t>
            </a:r>
          </a:p>
          <a:p>
            <a:r>
              <a:rPr lang="en-US" sz="2000" dirty="0" smtClean="0">
                <a:latin typeface="12 Avenir 95 Black   09173"/>
              </a:rPr>
              <a:t>								North American Division</a:t>
            </a:r>
            <a:endParaRPr lang="en-US" sz="3600" dirty="0">
              <a:latin typeface="12 Avenir 95 Black   09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654027" y="621557"/>
            <a:ext cx="1800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Announcing </a:t>
            </a:r>
          </a:p>
          <a:p>
            <a:r>
              <a:rPr lang="en-US" sz="1600" b="1" dirty="0" smtClean="0">
                <a:latin typeface="12 Avenir 45 Book   03173"/>
              </a:rPr>
              <a:t>Mission Lifeguard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1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478" y="578423"/>
            <a:ext cx="477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What is Mission Lifeguard?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6107" y="1796690"/>
            <a:ext cx="46320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According to Roger Dudley, there are</a:t>
            </a:r>
          </a:p>
          <a:p>
            <a:r>
              <a:rPr lang="en-US" sz="2200" dirty="0" smtClean="0"/>
              <a:t>about 40 percent to 50 percent of </a:t>
            </a:r>
          </a:p>
          <a:p>
            <a:r>
              <a:rPr lang="en-US" sz="2200" dirty="0" smtClean="0"/>
              <a:t>Adventist teenagers leaving the church in their mid-20’s.  </a:t>
            </a:r>
            <a:endParaRPr lang="en-US" sz="2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929481" y="1147810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35486" y="3441806"/>
            <a:ext cx="4663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Does this seem accurate in your church</a:t>
            </a:r>
          </a:p>
          <a:p>
            <a:r>
              <a:rPr lang="en-US" sz="2200" dirty="0" smtClean="0"/>
              <a:t>setting?  What trends are you finding?</a:t>
            </a:r>
            <a:endParaRPr lang="en-US" sz="2200" dirty="0"/>
          </a:p>
        </p:txBody>
      </p:sp>
      <p:pic>
        <p:nvPicPr>
          <p:cNvPr id="13" name="Picture 12" descr="PDF-0228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0622" y="497664"/>
            <a:ext cx="2770077" cy="120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525</Words>
  <Application>Microsoft Macintosh PowerPoint</Application>
  <PresentationFormat>On-screen Show (16:9)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New Hope Adventist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Rajkumar Dixit</dc:creator>
  <cp:lastModifiedBy>Manny Cruz</cp:lastModifiedBy>
  <cp:revision>35</cp:revision>
  <dcterms:created xsi:type="dcterms:W3CDTF">2012-01-17T21:20:19Z</dcterms:created>
  <dcterms:modified xsi:type="dcterms:W3CDTF">2012-01-17T21:23:47Z</dcterms:modified>
</cp:coreProperties>
</file>