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79" r:id="rId25"/>
    <p:sldId id="280" r:id="rId26"/>
    <p:sldId id="282" r:id="rId27"/>
    <p:sldId id="283" r:id="rId28"/>
    <p:sldId id="270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BC13A-4706-AC49-951C-223955506A65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81F4B-313F-6E47-B385-5B48B5DC0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Desmond</a:t>
            </a:r>
            <a:r>
              <a:rPr lang="en-US" baseline="0" dirty="0" smtClean="0"/>
              <a:t> Doss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 what elements mean in text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want to add one or</a:t>
            </a:r>
            <a:r>
              <a:rPr lang="en-US" baseline="0" dirty="0" smtClean="0"/>
              <a:t> more</a:t>
            </a:r>
            <a:r>
              <a:rPr lang="en-US" dirty="0" smtClean="0"/>
              <a:t> pictures of your own club, put your picture and text in the</a:t>
            </a:r>
            <a:r>
              <a:rPr lang="en-US" baseline="0" dirty="0" smtClean="0"/>
              <a:t> next five</a:t>
            </a:r>
            <a:r>
              <a:rPr lang="en-US" dirty="0" smtClean="0"/>
              <a:t> slides</a:t>
            </a:r>
            <a:r>
              <a:rPr lang="en-US" baseline="0" dirty="0" smtClean="0"/>
              <a:t>.  You may duplicate this to put in more than one slide.  If you choose, you may simply delete them or move them to the end of the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1F4B-313F-6E47-B385-5B48B5DC0F9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5C36CB3-B7FC-C744-A9FA-37BDCF04516B}" type="datetimeFigureOut">
              <a:rPr lang="en-US" smtClean="0"/>
              <a:pPr/>
              <a:t>3/25/10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0743E6B-B5A6-2640-B00B-4D7D10A75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1776" y="4233672"/>
            <a:ext cx="7196328" cy="1470025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Pathfinder</a:t>
            </a:r>
            <a:br>
              <a:rPr lang="en-US" sz="6000" b="1" dirty="0" smtClean="0"/>
            </a:br>
            <a:r>
              <a:rPr lang="en-US" sz="6000" b="1" dirty="0" smtClean="0"/>
              <a:t>Diamond Jubilee Celebration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75" y="317500"/>
            <a:ext cx="7612063" cy="103336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Pathfinder Pledge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5175" y="1826559"/>
            <a:ext cx="7612063" cy="2593041"/>
          </a:xfrm>
        </p:spPr>
        <p:txBody>
          <a:bodyPr/>
          <a:lstStyle/>
          <a:p>
            <a:r>
              <a:rPr lang="en-US" sz="4000" b="1" dirty="0" smtClean="0"/>
              <a:t>By the grace of God, I will be            pure, kind and true. </a:t>
            </a:r>
          </a:p>
          <a:p>
            <a:r>
              <a:rPr lang="en-US" sz="4000" b="1" dirty="0" smtClean="0"/>
              <a:t>I will keep the Pathfinder law. </a:t>
            </a:r>
          </a:p>
          <a:p>
            <a:r>
              <a:rPr lang="en-US" sz="4000" b="1" dirty="0" smtClean="0"/>
              <a:t>I will be a servant of God                     and a friend to man.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75" y="166594"/>
            <a:ext cx="7612063" cy="136207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Pathfinder Law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5175" y="1816100"/>
            <a:ext cx="7612063" cy="3301999"/>
          </a:xfrm>
        </p:spPr>
        <p:txBody>
          <a:bodyPr/>
          <a:lstStyle/>
          <a:p>
            <a:r>
              <a:rPr lang="en-US" sz="2400" b="1" dirty="0" smtClean="0"/>
              <a:t>The Pathfinder Law is for me to:</a:t>
            </a:r>
          </a:p>
          <a:p>
            <a:r>
              <a:rPr lang="en-US" sz="2400" b="1" dirty="0" smtClean="0"/>
              <a:t>Keep the Morning Watch.</a:t>
            </a:r>
          </a:p>
          <a:p>
            <a:r>
              <a:rPr lang="en-US" sz="2400" b="1" dirty="0" smtClean="0"/>
              <a:t>Do my honest part.</a:t>
            </a:r>
          </a:p>
          <a:p>
            <a:r>
              <a:rPr lang="en-US" sz="2400" b="1" dirty="0" smtClean="0"/>
              <a:t>Care for my body</a:t>
            </a:r>
          </a:p>
          <a:p>
            <a:r>
              <a:rPr lang="en-US" sz="2400" b="1" dirty="0" smtClean="0"/>
              <a:t>Keep a level eye.</a:t>
            </a:r>
          </a:p>
          <a:p>
            <a:r>
              <a:rPr lang="en-US" sz="2400" b="1" dirty="0" smtClean="0"/>
              <a:t>Be courteous and obedient.</a:t>
            </a:r>
          </a:p>
          <a:p>
            <a:r>
              <a:rPr lang="en-US" sz="2400" b="1" dirty="0" smtClean="0"/>
              <a:t>Walk softly in the sanctuary.</a:t>
            </a:r>
          </a:p>
          <a:p>
            <a:r>
              <a:rPr lang="en-US" sz="2400" b="1" dirty="0" smtClean="0"/>
              <a:t>Keep a song in my heart.</a:t>
            </a:r>
          </a:p>
          <a:p>
            <a:r>
              <a:rPr lang="en-US" sz="2400" b="1" dirty="0" smtClean="0"/>
              <a:t>Go on God’s errands.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C. Lester Bond</a:t>
            </a:r>
            <a:endParaRPr lang="en-US" b="1" dirty="0"/>
          </a:p>
        </p:txBody>
      </p:sp>
      <p:pic>
        <p:nvPicPr>
          <p:cNvPr id="4" name="Content Placeholder 3" descr="C  Lester Bond.tif"/>
          <p:cNvPicPr>
            <a:picLocks noGrp="1" noChangeAspect="1"/>
          </p:cNvPicPr>
          <p:nvPr>
            <p:ph idx="1"/>
          </p:nvPr>
        </p:nvPicPr>
        <p:blipFill>
          <a:blip r:embed="rId2"/>
          <a:srcRect l="-5942" r="-5942"/>
          <a:stretch>
            <a:fillRect/>
          </a:stretch>
        </p:blipFill>
        <p:spPr>
          <a:ln>
            <a:solidFill>
              <a:schemeClr val="tx1">
                <a:alpha val="90000"/>
              </a:schemeClr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• “I worked with Elder A. W. Spalding to develop the first Pathfinder Honors.”</a:t>
            </a:r>
          </a:p>
          <a:p>
            <a:endParaRPr lang="en-US" b="1" dirty="0" smtClean="0"/>
          </a:p>
          <a:p>
            <a:r>
              <a:rPr lang="en-US" b="1" dirty="0" smtClean="0"/>
              <a:t>• “They were called Vocational Merits.”</a:t>
            </a:r>
          </a:p>
          <a:p>
            <a:endParaRPr lang="en-US" b="1" dirty="0" smtClean="0"/>
          </a:p>
          <a:p>
            <a:r>
              <a:rPr lang="en-US" b="1" dirty="0" smtClean="0"/>
              <a:t>• “In 1931, I introduced the very first Investiture Service. I believed it was important to have Pathfinders show others what they were learning and doing.”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Pathfinder Honors</a:t>
            </a:r>
            <a:endParaRPr lang="en-US" b="1" dirty="0"/>
          </a:p>
        </p:txBody>
      </p:sp>
      <p:pic>
        <p:nvPicPr>
          <p:cNvPr id="9" name="Picture Placeholder 8" descr="original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2296" r="-12296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John </a:t>
            </a:r>
            <a:br>
              <a:rPr lang="en-US" sz="4400" b="1" dirty="0" smtClean="0"/>
            </a:br>
            <a:r>
              <a:rPr lang="en-US" sz="4400" b="1" dirty="0" smtClean="0"/>
              <a:t>Hancock</a:t>
            </a:r>
            <a:endParaRPr lang="en-US" sz="44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• “I worked with the summer camp program and learned how important camping was to young people”</a:t>
            </a:r>
          </a:p>
          <a:p>
            <a:endParaRPr lang="en-US" dirty="0" smtClean="0"/>
          </a:p>
          <a:p>
            <a:r>
              <a:rPr lang="en-US" dirty="0" smtClean="0"/>
              <a:t>• “I designed the Pathfinder Patch.”</a:t>
            </a:r>
          </a:p>
          <a:p>
            <a:endParaRPr lang="en-US" dirty="0" smtClean="0"/>
          </a:p>
          <a:p>
            <a:r>
              <a:rPr lang="en-US" dirty="0" smtClean="0"/>
              <a:t>• “I served as the World Youth Director and many people called me                   Mr. Pathfinder.”</a:t>
            </a:r>
          </a:p>
        </p:txBody>
      </p:sp>
      <p:pic>
        <p:nvPicPr>
          <p:cNvPr id="10" name="Picture Placeholder 9" descr="JohnHancock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00" r="-3000" b="10000"/>
          <a:stretch>
            <a:fillRect/>
          </a:stretch>
        </p:blipFill>
        <p:spPr>
          <a:xfrm rot="307655">
            <a:off x="4579165" y="3009640"/>
            <a:ext cx="2422232" cy="3236976"/>
          </a:xfrm>
        </p:spPr>
      </p:pic>
      <p:pic>
        <p:nvPicPr>
          <p:cNvPr id="7" name="Content Placeholder 6" descr="Hancock, John 2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457" r="-457"/>
          <a:stretch>
            <a:fillRect/>
          </a:stretch>
        </p:blipFill>
        <p:spPr>
          <a:xfrm rot="21414752">
            <a:off x="6556500" y="238780"/>
            <a:ext cx="2356802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Pathfinder Patch</a:t>
            </a:r>
            <a:endParaRPr lang="en-US" b="1" dirty="0"/>
          </a:p>
        </p:txBody>
      </p:sp>
      <p:pic>
        <p:nvPicPr>
          <p:cNvPr id="6" name="Content Placeholder 5" descr="PF logo outlined.psd"/>
          <p:cNvPicPr>
            <a:picLocks noGrp="1" noChangeAspect="1"/>
          </p:cNvPicPr>
          <p:nvPr>
            <p:ph idx="1"/>
          </p:nvPr>
        </p:nvPicPr>
        <p:blipFill>
          <a:blip r:embed="rId3"/>
          <a:srcRect l="1003" r="1003"/>
          <a:stretch>
            <a:fillRect/>
          </a:stretch>
        </p:blipFill>
        <p:spPr>
          <a:xfrm>
            <a:off x="551674" y="2070846"/>
            <a:ext cx="4178279" cy="4182035"/>
          </a:xfrm>
        </p:spPr>
      </p:pic>
      <p:sp>
        <p:nvSpPr>
          <p:cNvPr id="9" name="TextBox 8"/>
          <p:cNvSpPr txBox="1"/>
          <p:nvPr/>
        </p:nvSpPr>
        <p:spPr>
          <a:xfrm>
            <a:off x="4914900" y="2070847"/>
            <a:ext cx="40513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 The three sides of the triangle represent the spiritual, physical             and social development     of children.</a:t>
            </a:r>
          </a:p>
          <a:p>
            <a:pPr algn="ctr"/>
            <a:endParaRPr lang="en-US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The shield represents our faith in Jesus.</a:t>
            </a:r>
          </a:p>
          <a:p>
            <a:pPr algn="ctr"/>
            <a:endParaRPr lang="en-US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The sword represents the Word of God.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Lawrence </a:t>
            </a:r>
            <a:br>
              <a:rPr lang="en-US" sz="4400" b="1" dirty="0" smtClean="0"/>
            </a:br>
            <a:r>
              <a:rPr lang="en-US" sz="4400" b="1" dirty="0" smtClean="0"/>
              <a:t>Skinner</a:t>
            </a:r>
            <a:endParaRPr lang="en-US" sz="4400" b="1" dirty="0"/>
          </a:p>
        </p:txBody>
      </p:sp>
      <p:pic>
        <p:nvPicPr>
          <p:cNvPr id="10" name="Picture Placeholder 9" descr="l a _skinner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084" r="-6084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b="1" dirty="0" smtClean="0"/>
          </a:p>
          <a:p>
            <a:endParaRPr lang="en-US" sz="2800" b="1" dirty="0" smtClean="0"/>
          </a:p>
          <a:p>
            <a:r>
              <a:rPr lang="en-US" sz="3600" b="1" dirty="0" smtClean="0"/>
              <a:t>First World Pathfinder Director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6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Peru</a:t>
            </a:r>
            <a:endParaRPr lang="en-US" sz="3600" dirty="0"/>
          </a:p>
        </p:txBody>
      </p:sp>
      <p:pic>
        <p:nvPicPr>
          <p:cNvPr id="12" name="Content Placeholder 11" descr="Peru Club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267" b="9600"/>
          <a:stretch>
            <a:fillRect/>
          </a:stretch>
        </p:blipFill>
        <p:spPr>
          <a:xfrm>
            <a:off x="600074" y="3198705"/>
            <a:ext cx="3793596" cy="2450592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Brazil</a:t>
            </a:r>
            <a:endParaRPr lang="en-US" sz="3600" dirty="0"/>
          </a:p>
        </p:txBody>
      </p:sp>
      <p:pic>
        <p:nvPicPr>
          <p:cNvPr id="13" name="Content Placeholder 12" descr="tentsthre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3449" b="-234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5400" b="1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Rwanda</a:t>
            </a:r>
            <a:endParaRPr lang="en-US" dirty="0"/>
          </a:p>
        </p:txBody>
      </p:sp>
      <p:pic>
        <p:nvPicPr>
          <p:cNvPr id="20" name="Content Placeholder 19" descr="Rwanda Visit  0300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770" b="-15770"/>
          <a:stretch>
            <a:fillRect/>
          </a:stretch>
        </p:blipFill>
        <p:spPr>
          <a:xfrm>
            <a:off x="396874" y="2462604"/>
            <a:ext cx="3846616" cy="3794760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Finland</a:t>
            </a:r>
            <a:endParaRPr lang="en-US" dirty="0"/>
          </a:p>
        </p:txBody>
      </p:sp>
      <p:pic>
        <p:nvPicPr>
          <p:cNvPr id="21" name="Content Placeholder 20" descr="Camporee TED 7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618" r="2008" b="20101"/>
          <a:stretch>
            <a:fillRect/>
          </a:stretch>
        </p:blipFill>
        <p:spPr>
          <a:xfrm>
            <a:off x="4719637" y="2877671"/>
            <a:ext cx="3562742" cy="28830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6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smtClean="0"/>
              <a:t>Tanzania</a:t>
            </a:r>
            <a:endParaRPr lang="en-US" sz="3600" dirty="0"/>
          </a:p>
        </p:txBody>
      </p:sp>
      <p:pic>
        <p:nvPicPr>
          <p:cNvPr id="9" name="Content Placeholder 8" descr="Afric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770" b="-1577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400" dirty="0" smtClean="0"/>
              <a:t>India</a:t>
            </a:r>
            <a:endParaRPr lang="en-US" sz="3600" dirty="0"/>
          </a:p>
        </p:txBody>
      </p:sp>
      <p:pic>
        <p:nvPicPr>
          <p:cNvPr id="10" name="Content Placeholder 9" descr="IndiaPathfinder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770" b="-15770"/>
          <a:stretch>
            <a:fillRect/>
          </a:stretch>
        </p:blipFill>
        <p:spPr>
          <a:xfrm>
            <a:off x="4719637" y="2496670"/>
            <a:ext cx="3846616" cy="37947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859039" cy="147002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Let’s celebrate the ministry of </a:t>
            </a:r>
            <a:br>
              <a:rPr lang="en-US" sz="3200" b="1" dirty="0" smtClean="0"/>
            </a:br>
            <a:r>
              <a:rPr lang="en-US" sz="3200" b="1" dirty="0" smtClean="0"/>
              <a:t>Pathfinders and the lives this movement </a:t>
            </a:r>
            <a:br>
              <a:rPr lang="en-US" sz="3200" b="1" dirty="0" smtClean="0"/>
            </a:br>
            <a:r>
              <a:rPr lang="en-US" sz="3200" b="1" dirty="0" smtClean="0"/>
              <a:t>has touched during the past 60 years.</a:t>
            </a:r>
            <a:endParaRPr lang="en-US" sz="32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So. Lancaster 1953camporee.jpg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750" r="5000" b="16750"/>
          <a:stretch>
            <a:fillRect/>
          </a:stretch>
        </p:blipFill>
        <p:spPr>
          <a:xfrm rot="504148">
            <a:off x="3286023" y="819123"/>
            <a:ext cx="4891724" cy="2798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6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Ecuador</a:t>
            </a:r>
            <a:endParaRPr lang="en-US" dirty="0"/>
          </a:p>
        </p:txBody>
      </p:sp>
      <p:pic>
        <p:nvPicPr>
          <p:cNvPr id="10" name="Content Placeholder 9" descr="camping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1695" r="-1169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Singapore</a:t>
            </a:r>
            <a:endParaRPr lang="en-US" dirty="0"/>
          </a:p>
        </p:txBody>
      </p:sp>
      <p:pic>
        <p:nvPicPr>
          <p:cNvPr id="9" name="Content Placeholder 8" descr="Singapore PFs 0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770" b="-157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5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Malawi</a:t>
            </a:r>
            <a:endParaRPr lang="en-US" dirty="0"/>
          </a:p>
        </p:txBody>
      </p:sp>
      <p:pic>
        <p:nvPicPr>
          <p:cNvPr id="9" name="Content Placeholder 8" descr="MalawiCamp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770" b="-15770"/>
          <a:stretch>
            <a:fillRect/>
          </a:stretch>
        </p:blipFill>
        <p:spPr>
          <a:xfrm>
            <a:off x="447674" y="2560170"/>
            <a:ext cx="3846616" cy="379476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Germany</a:t>
            </a:r>
            <a:endParaRPr lang="en-US" dirty="0"/>
          </a:p>
        </p:txBody>
      </p:sp>
      <p:pic>
        <p:nvPicPr>
          <p:cNvPr id="10" name="Content Placeholder 9" descr="Germany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2116" b="-221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International Clubs</a:t>
            </a:r>
            <a:endParaRPr lang="en-US" sz="6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Romania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Content Placeholder 9" descr="casa piatra 199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292" b="-242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Latvia</a:t>
            </a:r>
            <a:endParaRPr lang="en-US" dirty="0"/>
          </a:p>
        </p:txBody>
      </p:sp>
      <p:pic>
        <p:nvPicPr>
          <p:cNvPr id="9" name="Content Placeholder 8" descr="Latvia team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770" b="-157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Our Club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Club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Club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Club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Our Club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Henry </a:t>
            </a:r>
            <a:br>
              <a:rPr lang="en-US" sz="4400" b="1" dirty="0" smtClean="0"/>
            </a:br>
            <a:r>
              <a:rPr lang="en-US" sz="4400" b="1" dirty="0" smtClean="0"/>
              <a:t>Bergh</a:t>
            </a:r>
            <a:endParaRPr lang="en-US" sz="4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4427484"/>
          </a:xfrm>
        </p:spPr>
        <p:txBody>
          <a:bodyPr/>
          <a:lstStyle/>
          <a:p>
            <a:r>
              <a:rPr lang="en-US" sz="2000" b="1" dirty="0" smtClean="0"/>
              <a:t>• “I composed the </a:t>
            </a:r>
          </a:p>
          <a:p>
            <a:r>
              <a:rPr lang="en-US" sz="2000" b="1" dirty="0" smtClean="0"/>
              <a:t>Pathfinder Song in 1949.”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• “I didn’t consider myself a composer but God gave me the words for Pathfinders around the world to sing.”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• “I wanted Adventist youth to take the message to the world that Jesus is coming again.” </a:t>
            </a:r>
            <a:endParaRPr lang="en-US" sz="2000" b="1" dirty="0"/>
          </a:p>
        </p:txBody>
      </p:sp>
      <p:pic>
        <p:nvPicPr>
          <p:cNvPr id="9" name="Picture Placeholder 8" descr="Original song2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862" t="6641" r="3185" b="48700"/>
          <a:stretch>
            <a:fillRect/>
          </a:stretch>
        </p:blipFill>
        <p:spPr>
          <a:xfrm rot="307655">
            <a:off x="4453389" y="3142272"/>
            <a:ext cx="4115160" cy="3026664"/>
          </a:xfrm>
        </p:spPr>
      </p:pic>
      <p:pic>
        <p:nvPicPr>
          <p:cNvPr id="10" name="Picture Placeholder 9" descr="HenryTBergh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t="-2175" r="8333" b="-2175"/>
          <a:stretch>
            <a:fillRect/>
          </a:stretch>
        </p:blipFill>
        <p:spPr>
          <a:xfrm rot="21414752">
            <a:off x="5313406" y="328737"/>
            <a:ext cx="3105871" cy="2881378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Pathfinder Song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3574" y="2019300"/>
            <a:ext cx="821372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Oh, we are the Pathfinders strong,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servants of God are we – 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Faithful as we march along,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kindness, truth and purity.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message to tell to the world,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truth that will set us free,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King Jesus, the </a:t>
            </a:r>
            <a:r>
              <a:rPr lang="en-US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Saviour’s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coming back</a:t>
            </a:r>
          </a:p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you and me.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3800" y="1192306"/>
            <a:ext cx="264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Henry T. Bergh, 1949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Desmond Doss</a:t>
            </a:r>
            <a:endParaRPr lang="en-US" b="1" dirty="0"/>
          </a:p>
        </p:txBody>
      </p:sp>
      <p:pic>
        <p:nvPicPr>
          <p:cNvPr id="8" name="Picture Placeholder 7" descr="Desmond Doss2.tiff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28" r="-2292"/>
          <a:stretch>
            <a:fillRect/>
          </a:stretch>
        </p:blipFill>
        <p:spPr>
          <a:xfrm rot="21414040">
            <a:off x="3153524" y="435270"/>
            <a:ext cx="3313789" cy="4178808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Pathfinder to Hero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-441232"/>
            <a:ext cx="7612063" cy="5762532"/>
          </a:xfrm>
        </p:spPr>
        <p:txBody>
          <a:bodyPr/>
          <a:lstStyle/>
          <a:p>
            <a:r>
              <a:rPr lang="en-US" b="1" dirty="0" smtClean="0"/>
              <a:t>Thank You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DC62"/>
                </a:solidFill>
              </a:rPr>
              <a:t>for Supporting</a:t>
            </a:r>
            <a:br>
              <a:rPr lang="en-US" b="1" dirty="0" smtClean="0">
                <a:solidFill>
                  <a:srgbClr val="FFDC62"/>
                </a:solidFill>
              </a:rPr>
            </a:br>
            <a:r>
              <a:rPr lang="en-US" b="1" dirty="0" smtClean="0">
                <a:solidFill>
                  <a:srgbClr val="FFDC62"/>
                </a:solidFill>
              </a:rPr>
              <a:t/>
            </a:r>
            <a:br>
              <a:rPr lang="en-US" b="1" dirty="0" smtClean="0">
                <a:solidFill>
                  <a:srgbClr val="FFDC62"/>
                </a:solidFill>
              </a:rPr>
            </a:br>
            <a:r>
              <a:rPr lang="en-US" b="1" dirty="0" smtClean="0">
                <a:solidFill>
                  <a:srgbClr val="FFDC62"/>
                </a:solidFill>
              </a:rPr>
              <a:t>Our Pathfinders</a:t>
            </a:r>
            <a:endParaRPr lang="en-US" b="1" dirty="0">
              <a:solidFill>
                <a:srgbClr val="FFDC62"/>
              </a:solidFill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266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8946" y="647700"/>
            <a:ext cx="3250360" cy="6007100"/>
          </a:xfrm>
        </p:spPr>
        <p:txBody>
          <a:bodyPr/>
          <a:lstStyle/>
          <a:p>
            <a:r>
              <a:rPr lang="en-US" b="1" dirty="0" smtClean="0"/>
              <a:t>• “As a young boy, I decided to follow God no matter   what the cost.”</a:t>
            </a:r>
          </a:p>
          <a:p>
            <a:endParaRPr lang="en-US" b="1" dirty="0" smtClean="0"/>
          </a:p>
          <a:p>
            <a:r>
              <a:rPr lang="en-US" b="1" dirty="0" smtClean="0"/>
              <a:t>• “I had no idea that this would lead me to saving the lives of others in Okinawa.”</a:t>
            </a:r>
          </a:p>
          <a:p>
            <a:endParaRPr lang="en-US" b="1" dirty="0" smtClean="0"/>
          </a:p>
          <a:p>
            <a:r>
              <a:rPr lang="en-US" b="1" dirty="0" smtClean="0"/>
              <a:t>• “I used a double bowline that I learned to tie as a boy to rescue each man.”</a:t>
            </a:r>
          </a:p>
          <a:p>
            <a:endParaRPr lang="en-US" b="1" dirty="0" smtClean="0"/>
          </a:p>
          <a:p>
            <a:r>
              <a:rPr lang="en-US" b="1" dirty="0" smtClean="0"/>
              <a:t>• “Please God, let me get one more man down was              my prayer.” </a:t>
            </a:r>
          </a:p>
          <a:p>
            <a:endParaRPr lang="en-US" b="1" dirty="0" smtClean="0"/>
          </a:p>
          <a:p>
            <a:r>
              <a:rPr lang="en-US" b="1" dirty="0" smtClean="0"/>
              <a:t>• “I was honored to received the Congressional Medal of Honor, presented to me by  President Harry S. Truman.”</a:t>
            </a:r>
            <a:endParaRPr lang="en-US" b="1" dirty="0"/>
          </a:p>
        </p:txBody>
      </p:sp>
      <p:pic>
        <p:nvPicPr>
          <p:cNvPr id="11" name="Picture Placeholder 10" descr="Desmon Doss.tiff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83" r="1883"/>
          <a:stretch>
            <a:fillRect/>
          </a:stretch>
        </p:blipFill>
        <p:spPr>
          <a:xfrm rot="21480000">
            <a:off x="4471839" y="3201330"/>
            <a:ext cx="3654081" cy="3154680"/>
          </a:xfrm>
        </p:spPr>
      </p:pic>
      <p:pic>
        <p:nvPicPr>
          <p:cNvPr id="8" name="Picture Placeholder 7" descr="Desmond Doss3.tiff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48" r="-1279"/>
          <a:stretch>
            <a:fillRect/>
          </a:stretch>
        </p:blipFill>
        <p:spPr>
          <a:xfrm rot="480000">
            <a:off x="5220753" y="336565"/>
            <a:ext cx="3000925" cy="28813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Luther Warren</a:t>
            </a:r>
            <a:endParaRPr lang="en-US" b="1" dirty="0"/>
          </a:p>
        </p:txBody>
      </p:sp>
      <p:pic>
        <p:nvPicPr>
          <p:cNvPr id="4" name="Content Placeholder 3" descr="Warren Luther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85" r="-708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• “I was 14 years old          and believed </a:t>
            </a:r>
            <a:r>
              <a:rPr lang="en-US" b="1" smtClean="0"/>
              <a:t>Jesus             was coming </a:t>
            </a:r>
            <a:r>
              <a:rPr lang="en-US" b="1" dirty="0" smtClean="0"/>
              <a:t>soon!”</a:t>
            </a:r>
          </a:p>
          <a:p>
            <a:endParaRPr lang="en-US" b="1" dirty="0" smtClean="0"/>
          </a:p>
          <a:p>
            <a:r>
              <a:rPr lang="en-US" b="1" dirty="0" smtClean="0"/>
              <a:t>• “I wanted to help others learn about Jesus.”</a:t>
            </a:r>
          </a:p>
          <a:p>
            <a:endParaRPr lang="en-US" b="1" dirty="0" smtClean="0"/>
          </a:p>
          <a:p>
            <a:r>
              <a:rPr lang="en-US" b="1" dirty="0" smtClean="0"/>
              <a:t>• “My friends and I formed a youth society for       Adventist youth.”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Flora Plummer</a:t>
            </a:r>
            <a:endParaRPr lang="en-US" b="1" dirty="0"/>
          </a:p>
        </p:txBody>
      </p:sp>
      <p:pic>
        <p:nvPicPr>
          <p:cNvPr id="4" name="Content Placeholder 3" descr="Plummer Flora 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97" r="-169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• “I was a director of the Sabbath School Department for the world church.”</a:t>
            </a:r>
          </a:p>
          <a:p>
            <a:endParaRPr lang="en-US" b="1" dirty="0" smtClean="0"/>
          </a:p>
          <a:p>
            <a:r>
              <a:rPr lang="en-US" b="1" dirty="0" smtClean="0"/>
              <a:t>• “I wanted to help junior and teen-aged youth become involved in service and  build their relationship              with Jesus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r>
              <a:rPr lang="en-US" b="1" dirty="0" smtClean="0"/>
              <a:t>•”In 1908, the name Seventh-day Adventist Missionary Volunteers was adopted for all youth societies.”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804894"/>
            <a:ext cx="3933825" cy="13620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Morning</a:t>
            </a:r>
            <a:br>
              <a:rPr lang="en-US" b="1" dirty="0" smtClean="0"/>
            </a:br>
            <a:r>
              <a:rPr lang="en-US" b="1" dirty="0" smtClean="0"/>
              <a:t>Watch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28601" y="3210859"/>
            <a:ext cx="2933700" cy="1881841"/>
          </a:xfrm>
        </p:spPr>
        <p:txBody>
          <a:bodyPr/>
          <a:lstStyle/>
          <a:p>
            <a:r>
              <a:rPr lang="en-US" sz="2000" b="1" dirty="0" smtClean="0"/>
              <a:t>Pathfinders today still keep the Morning Watch, a devotional plan that helps </a:t>
            </a:r>
            <a:r>
              <a:rPr lang="en-US" sz="2000" b="1" smtClean="0"/>
              <a:t>build a </a:t>
            </a:r>
            <a:r>
              <a:rPr lang="en-US" sz="2000" b="1" dirty="0" smtClean="0"/>
              <a:t>friendship with Jesus.</a:t>
            </a:r>
            <a:endParaRPr lang="en-US" sz="2000" b="1" dirty="0"/>
          </a:p>
        </p:txBody>
      </p:sp>
      <p:pic>
        <p:nvPicPr>
          <p:cNvPr id="10" name="Picture 9" descr="The Morning W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5" y="292100"/>
            <a:ext cx="5454049" cy="585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Harriet Holt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Content Placeholder 3" descr="harriet_holt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06" b="-406"/>
          <a:stretch>
            <a:fillRect/>
          </a:stretch>
        </p:blipFill>
        <p:spPr>
          <a:ln>
            <a:solidFill>
              <a:schemeClr val="bg1">
                <a:alpha val="90000"/>
              </a:schemeClr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• “I made sure that both boys and girls would have many different activities in         which to participate.”</a:t>
            </a:r>
          </a:p>
          <a:p>
            <a:endParaRPr lang="en-US" b="1" dirty="0" smtClean="0"/>
          </a:p>
          <a:p>
            <a:r>
              <a:rPr lang="en-US" b="1" dirty="0" smtClean="0"/>
              <a:t>• “I developed outdoor activities, handicrafts and outreach events.”</a:t>
            </a:r>
          </a:p>
          <a:p>
            <a:endParaRPr lang="en-US" b="1" dirty="0" smtClean="0"/>
          </a:p>
          <a:p>
            <a:r>
              <a:rPr lang="en-US" b="1" dirty="0" smtClean="0"/>
              <a:t>• “I helped choose the names for the training classes–</a:t>
            </a:r>
          </a:p>
          <a:p>
            <a:r>
              <a:rPr lang="en-US" b="1" dirty="0" smtClean="0"/>
              <a:t>Friend, Companion, Comrade and Master Comrade.”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A. W. Spalding</a:t>
            </a:r>
            <a:endParaRPr lang="en-US" b="1" dirty="0"/>
          </a:p>
        </p:txBody>
      </p:sp>
      <p:pic>
        <p:nvPicPr>
          <p:cNvPr id="4" name="Content Placeholder 3" descr="Spalding, Arthur W.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40" r="-5240"/>
          <a:stretch>
            <a:fillRect/>
          </a:stretch>
        </p:blipFill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• “I liked to take boys and girls camping. I told many stories about early Western explorers.”</a:t>
            </a:r>
          </a:p>
          <a:p>
            <a:endParaRPr lang="en-US" b="1" dirty="0" smtClean="0"/>
          </a:p>
          <a:p>
            <a:r>
              <a:rPr lang="en-US" b="1" dirty="0" smtClean="0"/>
              <a:t>• “Soon our camps began to be called Pathfinder camps.”</a:t>
            </a:r>
          </a:p>
          <a:p>
            <a:endParaRPr lang="en-US" b="1" dirty="0" smtClean="0"/>
          </a:p>
          <a:p>
            <a:r>
              <a:rPr lang="en-US" b="1" dirty="0" smtClean="0"/>
              <a:t>• “I wrote the very first Pathfinder pledge. Pathfinders around the world still recite the Pathfinder pledge today.”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224</TotalTime>
  <Words>875</Words>
  <Application>Microsoft Macintosh PowerPoint</Application>
  <PresentationFormat>On-screen Show (4:3)</PresentationFormat>
  <Paragraphs>129</Paragraphs>
  <Slides>30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Habitat</vt:lpstr>
      <vt:lpstr>Pathfinder Diamond Jubilee Celebration</vt:lpstr>
      <vt:lpstr>Let’s celebrate the ministry of  Pathfinders and the lives this movement  has touched during the past 60 years.</vt:lpstr>
      <vt:lpstr>Desmond Doss</vt:lpstr>
      <vt:lpstr>Slide 4</vt:lpstr>
      <vt:lpstr>Luther Warren</vt:lpstr>
      <vt:lpstr>Flora Plummer</vt:lpstr>
      <vt:lpstr>Morning Watch</vt:lpstr>
      <vt:lpstr>Harriet Holt </vt:lpstr>
      <vt:lpstr>A. W. Spalding</vt:lpstr>
      <vt:lpstr>The Pathfinder Pledge</vt:lpstr>
      <vt:lpstr>The Pathfinder Law</vt:lpstr>
      <vt:lpstr>C. Lester Bond</vt:lpstr>
      <vt:lpstr>First Pathfinder Honors</vt:lpstr>
      <vt:lpstr>John  Hancock</vt:lpstr>
      <vt:lpstr>Pathfinder Patch</vt:lpstr>
      <vt:lpstr>Lawrence  Skinner</vt:lpstr>
      <vt:lpstr>International Clubs</vt:lpstr>
      <vt:lpstr>International Clubs</vt:lpstr>
      <vt:lpstr>International Clubs</vt:lpstr>
      <vt:lpstr>International Clubs</vt:lpstr>
      <vt:lpstr>International Clubs</vt:lpstr>
      <vt:lpstr>International Clubs</vt:lpstr>
      <vt:lpstr>Our Club</vt:lpstr>
      <vt:lpstr>Our Club</vt:lpstr>
      <vt:lpstr>Our Club</vt:lpstr>
      <vt:lpstr>Our Club</vt:lpstr>
      <vt:lpstr>Our Club</vt:lpstr>
      <vt:lpstr>Henry  Bergh</vt:lpstr>
      <vt:lpstr>Pathfinder Song</vt:lpstr>
      <vt:lpstr>Thank You  for Supporting  Our Pathfinders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Pathfinder Diamond Jubilee Celebration</dc:title>
  <dc:creator>Jordan Wagner</dc:creator>
  <cp:lastModifiedBy>Jordan Wagner</cp:lastModifiedBy>
  <cp:revision>25</cp:revision>
  <dcterms:created xsi:type="dcterms:W3CDTF">2010-03-25T15:53:50Z</dcterms:created>
  <dcterms:modified xsi:type="dcterms:W3CDTF">2010-03-25T15:54:06Z</dcterms:modified>
</cp:coreProperties>
</file>